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100" d="100"/>
          <a:sy n="100" d="100"/>
        </p:scale>
        <p:origin x="-342" y="-15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23.02.2015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23.02.2015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23.02.2015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23.02.2015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899592" y="1988840"/>
            <a:ext cx="360040" cy="4104456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3068960"/>
            <a:ext cx="8784976" cy="504056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/>
              <a:t>Улица Ленина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059832" y="1988840"/>
            <a:ext cx="360040" cy="108012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4932040" y="3068960"/>
            <a:ext cx="216024" cy="1728192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6516216" y="3068960"/>
            <a:ext cx="216024" cy="1728191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4932036" y="5625244"/>
            <a:ext cx="1944216" cy="79208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6228184" y="5373216"/>
            <a:ext cx="648068" cy="104411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5436096" y="3717032"/>
            <a:ext cx="792088" cy="648072"/>
          </a:xfrm>
          <a:prstGeom prst="rect">
            <a:avLst/>
          </a:prstGeom>
          <a:pattFill prst="divot">
            <a:fgClr>
              <a:schemeClr val="accent1"/>
            </a:fgClr>
            <a:bgClr>
              <a:schemeClr val="bg1"/>
            </a:bgClr>
          </a:patt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3747720" y="3717641"/>
            <a:ext cx="792088" cy="259018"/>
          </a:xfrm>
          <a:prstGeom prst="rect">
            <a:avLst/>
          </a:prstGeom>
          <a:pattFill prst="divot">
            <a:fgClr>
              <a:schemeClr val="accent1"/>
            </a:fgClr>
            <a:bgClr>
              <a:schemeClr val="bg1"/>
            </a:bgClr>
          </a:patt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2482270" y="3674038"/>
            <a:ext cx="792088" cy="259018"/>
          </a:xfrm>
          <a:prstGeom prst="rect">
            <a:avLst/>
          </a:prstGeom>
          <a:pattFill prst="divot">
            <a:fgClr>
              <a:schemeClr val="accent1"/>
            </a:fgClr>
            <a:bgClr>
              <a:schemeClr val="bg1"/>
            </a:bgClr>
          </a:patt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3063644" y="4835207"/>
            <a:ext cx="1080120" cy="432049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1619672" y="3933056"/>
            <a:ext cx="432048" cy="576064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1619672" y="4835207"/>
            <a:ext cx="432048" cy="538009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6948264" y="3712311"/>
            <a:ext cx="792088" cy="259018"/>
          </a:xfrm>
          <a:prstGeom prst="rect">
            <a:avLst/>
          </a:prstGeom>
          <a:pattFill prst="divot">
            <a:fgClr>
              <a:schemeClr val="accent1"/>
            </a:fgClr>
            <a:bgClr>
              <a:schemeClr val="bg1"/>
            </a:bgClr>
          </a:patt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7956376" y="3909948"/>
            <a:ext cx="720079" cy="538009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Столовая</a:t>
            </a:r>
            <a:endParaRPr lang="ru-RU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6336192" y="2276873"/>
            <a:ext cx="1080120" cy="432049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Гараж</a:t>
            </a:r>
            <a:endParaRPr lang="ru-RU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4258311" y="2170913"/>
            <a:ext cx="889753" cy="538009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/>
              <a:t>Мастерская</a:t>
            </a:r>
            <a:endParaRPr lang="ru-RU" sz="1000" dirty="0"/>
          </a:p>
        </p:txBody>
      </p:sp>
      <p:sp>
        <p:nvSpPr>
          <p:cNvPr id="22" name="TextBox 21"/>
          <p:cNvSpPr txBox="1"/>
          <p:nvPr/>
        </p:nvSpPr>
        <p:spPr>
          <a:xfrm>
            <a:off x="6215877" y="5730522"/>
            <a:ext cx="6006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ДОУ</a:t>
            </a:r>
            <a:endParaRPr lang="ru-RU" dirty="0"/>
          </a:p>
        </p:txBody>
      </p:sp>
      <p:sp>
        <p:nvSpPr>
          <p:cNvPr id="23" name="TextBox 22"/>
          <p:cNvSpPr txBox="1"/>
          <p:nvPr/>
        </p:nvSpPr>
        <p:spPr>
          <a:xfrm>
            <a:off x="5053625" y="5908630"/>
            <a:ext cx="4587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ДК</a:t>
            </a:r>
            <a:endParaRPr lang="ru-RU" dirty="0"/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494837" y="3562241"/>
            <a:ext cx="160988" cy="160988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724129" y="3068958"/>
            <a:ext cx="360040" cy="493073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5553887">
            <a:off x="1438712" y="3564879"/>
            <a:ext cx="177086" cy="177086"/>
          </a:xfrm>
          <a:prstGeom prst="rect">
            <a:avLst/>
          </a:prstGeom>
        </p:spPr>
      </p:pic>
      <p:cxnSp>
        <p:nvCxnSpPr>
          <p:cNvPr id="27" name="Прямая соединительная линия 26"/>
          <p:cNvCxnSpPr/>
          <p:nvPr/>
        </p:nvCxnSpPr>
        <p:spPr>
          <a:xfrm>
            <a:off x="6624228" y="4744171"/>
            <a:ext cx="0" cy="644537"/>
          </a:xfrm>
          <a:prstGeom prst="line">
            <a:avLst/>
          </a:prstGeom>
          <a:ln w="76200" cmpd="tri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>
            <a:off x="6696233" y="3587421"/>
            <a:ext cx="1" cy="1742684"/>
          </a:xfrm>
          <a:prstGeom prst="straightConnector1">
            <a:avLst/>
          </a:prstGeom>
          <a:ln w="19050">
            <a:solidFill>
              <a:srgbClr val="FF000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Рисунок 2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408293" y="3562031"/>
            <a:ext cx="160418" cy="160418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252858" y="3569450"/>
            <a:ext cx="167994" cy="154446"/>
          </a:xfrm>
          <a:prstGeom prst="rect">
            <a:avLst/>
          </a:prstGeom>
        </p:spPr>
      </p:pic>
      <p:pic>
        <p:nvPicPr>
          <p:cNvPr id="32" name="Рисунок 31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5000" t="24214" r="50000" b="5858"/>
          <a:stretch/>
        </p:blipFill>
        <p:spPr>
          <a:xfrm flipV="1">
            <a:off x="4703187" y="3068960"/>
            <a:ext cx="49803" cy="504056"/>
          </a:xfrm>
          <a:prstGeom prst="rect">
            <a:avLst/>
          </a:prstGeom>
        </p:spPr>
      </p:pic>
      <p:pic>
        <p:nvPicPr>
          <p:cNvPr id="33" name="Рисунок 32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5000" t="1" r="50000" b="25717"/>
          <a:stretch/>
        </p:blipFill>
        <p:spPr>
          <a:xfrm rot="10800000" flipH="1" flipV="1">
            <a:off x="4763494" y="3068960"/>
            <a:ext cx="45719" cy="532864"/>
          </a:xfrm>
          <a:prstGeom prst="rect">
            <a:avLst/>
          </a:prstGeom>
        </p:spPr>
      </p:pic>
      <p:pic>
        <p:nvPicPr>
          <p:cNvPr id="34" name="Рисунок 33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5000" t="24214" r="50000" b="5858"/>
          <a:stretch/>
        </p:blipFill>
        <p:spPr>
          <a:xfrm flipV="1">
            <a:off x="6815945" y="3054556"/>
            <a:ext cx="49803" cy="504056"/>
          </a:xfrm>
          <a:prstGeom prst="rect">
            <a:avLst/>
          </a:prstGeom>
        </p:spPr>
      </p:pic>
      <p:pic>
        <p:nvPicPr>
          <p:cNvPr id="35" name="Рисунок 34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5000" t="1" r="50000" b="25717"/>
          <a:stretch/>
        </p:blipFill>
        <p:spPr>
          <a:xfrm rot="10800000" flipH="1" flipV="1">
            <a:off x="6876252" y="3054556"/>
            <a:ext cx="45719" cy="532864"/>
          </a:xfrm>
          <a:prstGeom prst="rect">
            <a:avLst/>
          </a:prstGeom>
        </p:spPr>
      </p:pic>
      <p:pic>
        <p:nvPicPr>
          <p:cNvPr id="36" name="Рисунок 3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749572" y="2870153"/>
            <a:ext cx="177086" cy="177086"/>
          </a:xfrm>
          <a:prstGeom prst="rect">
            <a:avLst/>
          </a:prstGeom>
        </p:spPr>
      </p:pic>
      <p:pic>
        <p:nvPicPr>
          <p:cNvPr id="37" name="Рисунок 3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16046113">
            <a:off x="8563718" y="2874724"/>
            <a:ext cx="167994" cy="154446"/>
          </a:xfrm>
          <a:prstGeom prst="rect">
            <a:avLst/>
          </a:prstGeom>
        </p:spPr>
      </p:pic>
      <p:pic>
        <p:nvPicPr>
          <p:cNvPr id="38" name="Рисунок 3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116269" y="2911415"/>
            <a:ext cx="160988" cy="160988"/>
          </a:xfrm>
          <a:prstGeom prst="rect">
            <a:avLst/>
          </a:prstGeom>
        </p:spPr>
      </p:pic>
      <p:pic>
        <p:nvPicPr>
          <p:cNvPr id="39" name="Рисунок 3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5148064" y="2911205"/>
            <a:ext cx="160418" cy="160418"/>
          </a:xfrm>
          <a:prstGeom prst="rect">
            <a:avLst/>
          </a:prstGeom>
        </p:spPr>
      </p:pic>
      <p:pic>
        <p:nvPicPr>
          <p:cNvPr id="40" name="Рисунок 3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167228" y="2914775"/>
            <a:ext cx="160418" cy="160418"/>
          </a:xfrm>
          <a:prstGeom prst="rect">
            <a:avLst/>
          </a:prstGeom>
        </p:spPr>
      </p:pic>
      <p:pic>
        <p:nvPicPr>
          <p:cNvPr id="41" name="Рисунок 4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340968" y="3554013"/>
            <a:ext cx="160418" cy="160418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 rot="5400000">
            <a:off x="6605198" y="2979974"/>
            <a:ext cx="182071" cy="352839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8" name="Прямая со стрелкой 27"/>
          <p:cNvCxnSpPr/>
          <p:nvPr/>
        </p:nvCxnSpPr>
        <p:spPr>
          <a:xfrm flipV="1">
            <a:off x="6012160" y="2951947"/>
            <a:ext cx="0" cy="682275"/>
          </a:xfrm>
          <a:prstGeom prst="straightConnector1">
            <a:avLst/>
          </a:prstGeom>
          <a:ln w="19050">
            <a:solidFill>
              <a:srgbClr val="00B05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 стрелкой 50"/>
          <p:cNvCxnSpPr/>
          <p:nvPr/>
        </p:nvCxnSpPr>
        <p:spPr>
          <a:xfrm>
            <a:off x="5903345" y="2970478"/>
            <a:ext cx="804" cy="682944"/>
          </a:xfrm>
          <a:prstGeom prst="straightConnector1">
            <a:avLst/>
          </a:prstGeom>
          <a:ln w="19050">
            <a:solidFill>
              <a:srgbClr val="FF000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 стрелкой 52"/>
          <p:cNvCxnSpPr/>
          <p:nvPr/>
        </p:nvCxnSpPr>
        <p:spPr>
          <a:xfrm flipV="1">
            <a:off x="5940152" y="3634222"/>
            <a:ext cx="684076" cy="12451"/>
          </a:xfrm>
          <a:prstGeom prst="straightConnector1">
            <a:avLst/>
          </a:prstGeom>
          <a:ln w="19050">
            <a:solidFill>
              <a:srgbClr val="FF000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 стрелкой 55"/>
          <p:cNvCxnSpPr/>
          <p:nvPr/>
        </p:nvCxnSpPr>
        <p:spPr>
          <a:xfrm flipV="1">
            <a:off x="3459688" y="2991414"/>
            <a:ext cx="2372452" cy="17918"/>
          </a:xfrm>
          <a:prstGeom prst="straightConnector1">
            <a:avLst/>
          </a:prstGeom>
          <a:ln w="19050">
            <a:solidFill>
              <a:srgbClr val="FF000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 стрелкой 57"/>
          <p:cNvCxnSpPr/>
          <p:nvPr/>
        </p:nvCxnSpPr>
        <p:spPr>
          <a:xfrm flipH="1">
            <a:off x="6732240" y="3646673"/>
            <a:ext cx="2194418" cy="0"/>
          </a:xfrm>
          <a:prstGeom prst="straightConnector1">
            <a:avLst/>
          </a:prstGeom>
          <a:ln w="19050">
            <a:solidFill>
              <a:srgbClr val="FF000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Прямая со стрелкой 59"/>
          <p:cNvCxnSpPr/>
          <p:nvPr/>
        </p:nvCxnSpPr>
        <p:spPr>
          <a:xfrm flipV="1">
            <a:off x="6610713" y="3739821"/>
            <a:ext cx="0" cy="1742684"/>
          </a:xfrm>
          <a:prstGeom prst="straightConnector1">
            <a:avLst/>
          </a:prstGeom>
          <a:ln w="19050">
            <a:solidFill>
              <a:srgbClr val="00B05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Прямая со стрелкой 61"/>
          <p:cNvCxnSpPr>
            <a:stCxn id="38" idx="3"/>
          </p:cNvCxnSpPr>
          <p:nvPr/>
        </p:nvCxnSpPr>
        <p:spPr>
          <a:xfrm flipV="1">
            <a:off x="6196763" y="2890742"/>
            <a:ext cx="2335677" cy="20673"/>
          </a:xfrm>
          <a:prstGeom prst="straightConnector1">
            <a:avLst/>
          </a:prstGeom>
          <a:ln w="19050">
            <a:solidFill>
              <a:srgbClr val="00B05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Прямая со стрелкой 63"/>
          <p:cNvCxnSpPr/>
          <p:nvPr/>
        </p:nvCxnSpPr>
        <p:spPr>
          <a:xfrm flipH="1">
            <a:off x="1691680" y="3634223"/>
            <a:ext cx="4140461" cy="8512"/>
          </a:xfrm>
          <a:prstGeom prst="straightConnector1">
            <a:avLst/>
          </a:prstGeom>
          <a:ln w="19050">
            <a:solidFill>
              <a:srgbClr val="00B05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Прямая со стрелкой 68"/>
          <p:cNvCxnSpPr/>
          <p:nvPr/>
        </p:nvCxnSpPr>
        <p:spPr>
          <a:xfrm>
            <a:off x="789946" y="3501008"/>
            <a:ext cx="7776864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Прямая со стрелкой 69"/>
          <p:cNvCxnSpPr/>
          <p:nvPr/>
        </p:nvCxnSpPr>
        <p:spPr>
          <a:xfrm flipH="1">
            <a:off x="899592" y="3140968"/>
            <a:ext cx="7748123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TextBox 72"/>
          <p:cNvSpPr txBox="1"/>
          <p:nvPr/>
        </p:nvSpPr>
        <p:spPr>
          <a:xfrm>
            <a:off x="7524328" y="5330105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74" name="TextBox 73"/>
          <p:cNvSpPr txBox="1"/>
          <p:nvPr/>
        </p:nvSpPr>
        <p:spPr>
          <a:xfrm>
            <a:off x="6685845" y="5446965"/>
            <a:ext cx="2294154" cy="12926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МБДОУ</a:t>
            </a:r>
          </a:p>
          <a:p>
            <a:pPr algn="ctr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«Детский сад </a:t>
            </a:r>
          </a:p>
          <a:p>
            <a:pPr algn="ctr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с.Каркаусь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» </a:t>
            </a:r>
          </a:p>
          <a:p>
            <a:pPr algn="ctr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РТ,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Кукморский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р-н, </a:t>
            </a:r>
          </a:p>
          <a:p>
            <a:pPr algn="ctr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с.Каркаусь,ул.Ленина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дом 104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75" name="Прямоугольник 74"/>
          <p:cNvSpPr/>
          <p:nvPr/>
        </p:nvSpPr>
        <p:spPr>
          <a:xfrm>
            <a:off x="275039" y="116632"/>
            <a:ext cx="5737121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ПЛАН-СХЕМА</a:t>
            </a:r>
            <a:r>
              <a:rPr lang="ru-RU" sz="2800" dirty="0" smtClean="0"/>
              <a:t> </a:t>
            </a:r>
          </a:p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МБДОУ «Детский сад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с.Каркаусь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Кукморского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муниципального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района РТ»</a:t>
            </a:r>
          </a:p>
        </p:txBody>
      </p:sp>
      <p:pic>
        <p:nvPicPr>
          <p:cNvPr id="76" name="Picture 2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7805" t="31681" r="29722" b="29310"/>
          <a:stretch/>
        </p:blipFill>
        <p:spPr bwMode="auto">
          <a:xfrm>
            <a:off x="5832140" y="0"/>
            <a:ext cx="3311859" cy="22367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7" name="Овал 76"/>
          <p:cNvSpPr/>
          <p:nvPr/>
        </p:nvSpPr>
        <p:spPr>
          <a:xfrm>
            <a:off x="6596430" y="116632"/>
            <a:ext cx="1846595" cy="158417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23688103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</TotalTime>
  <Words>34</Words>
  <Application>Microsoft Office PowerPoint</Application>
  <PresentationFormat>Экран (4:3)</PresentationFormat>
  <Paragraphs>14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Слайд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Aliya</dc:creator>
  <cp:lastModifiedBy>User</cp:lastModifiedBy>
  <cp:revision>7</cp:revision>
  <dcterms:created xsi:type="dcterms:W3CDTF">2015-02-24T19:01:27Z</dcterms:created>
  <dcterms:modified xsi:type="dcterms:W3CDTF">2015-02-23T19:07:32Z</dcterms:modified>
</cp:coreProperties>
</file>